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11" autoAdjust="0"/>
  </p:normalViewPr>
  <p:slideViewPr>
    <p:cSldViewPr snapToGrid="0" snapToObjects="1"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0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1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5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5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3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6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3196-4424-9641-A5DF-A8DF6F113CD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508E-E2FC-7245-942D-AD296542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6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Asking the Big Questions in Early Years Education </a:t>
            </a:r>
            <a:r>
              <a:rPr lang="en-US" dirty="0" smtClean="0"/>
              <a:t>Research:  </a:t>
            </a:r>
            <a:br>
              <a:rPr lang="en-US" dirty="0" smtClean="0"/>
            </a:br>
            <a:r>
              <a:rPr lang="en-US" i="1" dirty="0"/>
              <a:t>What do we want to know?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How </a:t>
            </a:r>
            <a:r>
              <a:rPr lang="en-US" i="1" dirty="0"/>
              <a:t>will we find out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886200"/>
            <a:ext cx="7561729" cy="1752600"/>
          </a:xfrm>
        </p:spPr>
        <p:txBody>
          <a:bodyPr>
            <a:normAutofit fontScale="55000" lnSpcReduction="20000"/>
          </a:bodyPr>
          <a:lstStyle/>
          <a:p>
            <a:endParaRPr lang="en-US" sz="1800" dirty="0" smtClean="0"/>
          </a:p>
          <a:p>
            <a:endParaRPr lang="en-US" sz="2900" dirty="0"/>
          </a:p>
          <a:p>
            <a:r>
              <a:rPr lang="en-US" sz="2900" dirty="0" smtClean="0"/>
              <a:t>Presentation to the </a:t>
            </a:r>
            <a:r>
              <a:rPr lang="en-US" sz="2900" b="1" dirty="0"/>
              <a:t>The AERO/EYEON Early Years Conference</a:t>
            </a:r>
            <a:endParaRPr lang="en-US" sz="2900" dirty="0" smtClean="0"/>
          </a:p>
          <a:p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Nina </a:t>
            </a:r>
            <a:r>
              <a:rPr lang="en-US" sz="2900" dirty="0" err="1" smtClean="0"/>
              <a:t>Bascia</a:t>
            </a:r>
            <a:r>
              <a:rPr lang="en-US" sz="2900" dirty="0" smtClean="0"/>
              <a:t>, Ruth Childs, Susan Elgie &amp; Jayme Herman</a:t>
            </a:r>
          </a:p>
          <a:p>
            <a:r>
              <a:rPr lang="en-US" sz="2900" dirty="0" smtClean="0"/>
              <a:t>May 1</a:t>
            </a:r>
            <a:r>
              <a:rPr lang="en-US" sz="2900" baseline="30000" dirty="0" smtClean="0"/>
              <a:t>st</a:t>
            </a:r>
            <a:r>
              <a:rPr lang="en-US" sz="2900" dirty="0" smtClean="0"/>
              <a:t>, 2015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826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7961"/>
            <a:ext cx="8229600" cy="188820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Please place your white form in the box by the door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Thank you!</a:t>
            </a:r>
            <a:endParaRPr lang="en-US" dirty="0"/>
          </a:p>
        </p:txBody>
      </p:sp>
      <p:pic>
        <p:nvPicPr>
          <p:cNvPr id="2" name="Picture 1" descr="school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736" y="660628"/>
            <a:ext cx="3924212" cy="312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7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3"/>
          </a:xfrm>
        </p:spPr>
        <p:txBody>
          <a:bodyPr/>
          <a:lstStyle/>
          <a:p>
            <a:r>
              <a:rPr lang="en-US" dirty="0" smtClean="0"/>
              <a:t>Plan for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questions</a:t>
            </a:r>
          </a:p>
          <a:p>
            <a:r>
              <a:rPr lang="en-US" dirty="0" smtClean="0"/>
              <a:t>Aspects &amp; exemplars of outstanding research</a:t>
            </a:r>
          </a:p>
          <a:p>
            <a:r>
              <a:rPr lang="en-US" dirty="0" smtClean="0"/>
              <a:t>How will we get there?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5950"/>
          </a:xfrm>
        </p:spPr>
        <p:txBody>
          <a:bodyPr/>
          <a:lstStyle/>
          <a:p>
            <a:pPr marL="0" indent="0"/>
            <a:r>
              <a:rPr lang="en-US" dirty="0" smtClean="0"/>
              <a:t>From Ontario’s Education 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412"/>
            <a:ext cx="8229600" cy="4706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partners in the education sector, including the Minister, the Ministry and the boards, have a role to play in </a:t>
            </a:r>
            <a:endParaRPr lang="en-US" dirty="0" smtClean="0"/>
          </a:p>
          <a:p>
            <a:r>
              <a:rPr lang="en-US" b="1" dirty="0" smtClean="0"/>
              <a:t>enhancing </a:t>
            </a:r>
            <a:r>
              <a:rPr lang="en-US" b="1" dirty="0"/>
              <a:t>student achievement and well-being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b="1" dirty="0" smtClean="0"/>
              <a:t>closing </a:t>
            </a:r>
            <a:r>
              <a:rPr lang="en-US" b="1" dirty="0"/>
              <a:t>gaps in student achievement</a:t>
            </a:r>
            <a:r>
              <a:rPr lang="en-US" dirty="0"/>
              <a:t> and </a:t>
            </a:r>
            <a:endParaRPr lang="en-US" dirty="0" smtClean="0"/>
          </a:p>
          <a:p>
            <a:r>
              <a:rPr lang="en-US" dirty="0" smtClean="0"/>
              <a:t>maintaining </a:t>
            </a:r>
            <a:r>
              <a:rPr lang="en-US" dirty="0"/>
              <a:t>confidence in the province’s publicly funded education systems. </a:t>
            </a:r>
          </a:p>
        </p:txBody>
      </p:sp>
    </p:spTree>
    <p:extLst>
      <p:ext uri="{BB962C8B-B14F-4D97-AF65-F5344CB8AC3E}">
        <p14:creationId xmlns:p14="http://schemas.microsoft.com/office/powerpoint/2010/main" val="32731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244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</a:t>
            </a:r>
            <a:r>
              <a:rPr lang="en-US" dirty="0" smtClean="0"/>
              <a:t>chievement</a:t>
            </a:r>
          </a:p>
          <a:p>
            <a:pPr lvl="1"/>
            <a:r>
              <a:rPr lang="en-US" dirty="0" smtClean="0"/>
              <a:t>attainment, realization, accomplishment, fulfillment, implementation, execution, performance</a:t>
            </a:r>
          </a:p>
          <a:p>
            <a:r>
              <a:rPr lang="en-US" dirty="0" smtClean="0"/>
              <a:t>well-being</a:t>
            </a:r>
          </a:p>
          <a:p>
            <a:pPr lvl="1"/>
            <a:r>
              <a:rPr lang="en-US" dirty="0" smtClean="0"/>
              <a:t>health, comfort, security, safety, protection, prosperity, success, fortune</a:t>
            </a:r>
          </a:p>
          <a:p>
            <a:r>
              <a:rPr lang="en-US" dirty="0"/>
              <a:t>g</a:t>
            </a:r>
            <a:r>
              <a:rPr lang="en-US" dirty="0" smtClean="0"/>
              <a:t>ap</a:t>
            </a:r>
          </a:p>
          <a:p>
            <a:pPr lvl="1"/>
            <a:r>
              <a:rPr lang="en-US" dirty="0" smtClean="0"/>
              <a:t>contrast, difference, disparity, divergence, imbalance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ask the </a:t>
            </a:r>
            <a:r>
              <a:rPr lang="en-US" sz="5400" dirty="0" smtClean="0"/>
              <a:t>big </a:t>
            </a:r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do we </a:t>
            </a:r>
            <a:r>
              <a:rPr lang="en-US" sz="2800" b="1" dirty="0" smtClean="0"/>
              <a:t>really</a:t>
            </a:r>
            <a:r>
              <a:rPr lang="en-US" sz="2800" dirty="0" smtClean="0"/>
              <a:t> want to know about the early years?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Today there are no limits to what we can ask!</a:t>
            </a:r>
            <a:endParaRPr lang="en-US" dirty="0" smtClean="0"/>
          </a:p>
          <a:p>
            <a:pPr marL="0" indent="0" algn="ctr">
              <a:buNone/>
            </a:pPr>
            <a:r>
              <a:rPr lang="en-US" sz="16600" dirty="0" smtClean="0"/>
              <a:t>???????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7374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during our literature review</a:t>
            </a:r>
          </a:p>
          <a:p>
            <a:pPr lvl="1"/>
            <a:r>
              <a:rPr lang="en-US" dirty="0" smtClean="0"/>
              <a:t>Published in 2000 or later</a:t>
            </a:r>
          </a:p>
          <a:p>
            <a:pPr lvl="1"/>
            <a:r>
              <a:rPr lang="en-US" dirty="0" smtClean="0"/>
              <a:t>Early childhood intervention/program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children (not special populations)</a:t>
            </a:r>
          </a:p>
          <a:p>
            <a:pPr lvl="1"/>
            <a:r>
              <a:rPr lang="en-US" dirty="0" smtClean="0"/>
              <a:t>Large-scale studies</a:t>
            </a:r>
          </a:p>
          <a:p>
            <a:pPr lvl="1"/>
            <a:r>
              <a:rPr lang="en-US" dirty="0" smtClean="0"/>
              <a:t>Quantitative measures of outcomes</a:t>
            </a:r>
          </a:p>
          <a:p>
            <a:pPr lvl="1"/>
            <a:r>
              <a:rPr lang="en-US" dirty="0" smtClean="0"/>
              <a:t>Ontario and beyond</a:t>
            </a:r>
          </a:p>
          <a:p>
            <a:r>
              <a:rPr lang="en-US" dirty="0"/>
              <a:t>Asks </a:t>
            </a:r>
            <a:r>
              <a:rPr lang="en-US" dirty="0" smtClean="0"/>
              <a:t>some big </a:t>
            </a:r>
            <a:r>
              <a:rPr lang="en-US" dirty="0"/>
              <a:t>questions </a:t>
            </a:r>
            <a:r>
              <a:rPr lang="en-US" b="1" dirty="0"/>
              <a:t>really well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on randomly selected, representative, samples that are often quite large</a:t>
            </a:r>
          </a:p>
          <a:p>
            <a:pPr lvl="1"/>
            <a:r>
              <a:rPr lang="en-US" dirty="0" smtClean="0"/>
              <a:t>The Early Childhood Longitudinal Study (ECLS)</a:t>
            </a:r>
            <a:endParaRPr lang="en-US" dirty="0"/>
          </a:p>
          <a:p>
            <a:r>
              <a:rPr lang="en-US" dirty="0" smtClean="0"/>
              <a:t>Collects data on multiple occasions, often over a period of several or many years</a:t>
            </a:r>
          </a:p>
          <a:p>
            <a:pPr lvl="1"/>
            <a:r>
              <a:rPr lang="en-US" dirty="0" smtClean="0"/>
              <a:t>The </a:t>
            </a:r>
            <a:r>
              <a:rPr lang="en-CA" dirty="0"/>
              <a:t>Effective Provision of Pre-School Education (EPPE)</a:t>
            </a:r>
            <a:r>
              <a:rPr lang="en-CA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882"/>
            <a:ext cx="8229600" cy="558828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Looks inside the black box</a:t>
            </a:r>
          </a:p>
          <a:p>
            <a:pPr lvl="1"/>
            <a:r>
              <a:rPr lang="en-US" dirty="0" smtClean="0"/>
              <a:t>EPPE &amp; ECLS</a:t>
            </a:r>
          </a:p>
          <a:p>
            <a:r>
              <a:rPr lang="en-US" dirty="0" smtClean="0"/>
              <a:t>Studies many outcomes</a:t>
            </a:r>
          </a:p>
          <a:p>
            <a:pPr lvl="1"/>
            <a:r>
              <a:rPr lang="en-US" dirty="0" smtClean="0"/>
              <a:t>Peel DSB</a:t>
            </a:r>
          </a:p>
          <a:p>
            <a:r>
              <a:rPr lang="en-US" dirty="0" smtClean="0"/>
              <a:t>Uses complex statistical models</a:t>
            </a:r>
          </a:p>
          <a:p>
            <a:pPr lvl="1"/>
            <a:r>
              <a:rPr lang="en-US" dirty="0" smtClean="0"/>
              <a:t>Many ECLS analyses</a:t>
            </a:r>
          </a:p>
          <a:p>
            <a:r>
              <a:rPr lang="en-US" dirty="0" smtClean="0"/>
              <a:t>Is highly collaborative</a:t>
            </a:r>
          </a:p>
          <a:p>
            <a:pPr lvl="1"/>
            <a:r>
              <a:rPr lang="en-US" dirty="0" smtClean="0"/>
              <a:t>Boston Public Schools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answer our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would it take to answer your big questions?</a:t>
            </a:r>
          </a:p>
          <a:p>
            <a:r>
              <a:rPr lang="en-US" sz="2800" dirty="0" smtClean="0"/>
              <a:t>We won’t all have the same questions</a:t>
            </a:r>
          </a:p>
          <a:p>
            <a:r>
              <a:rPr lang="en-US" sz="2800" dirty="0" smtClean="0"/>
              <a:t>Let’s think and </a:t>
            </a:r>
            <a:r>
              <a:rPr lang="en-US" sz="2800" smtClean="0"/>
              <a:t>plan together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80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326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Asking the Big Questions in Early Years Education Research:   What do we want to know?  How will we find out?  </vt:lpstr>
      <vt:lpstr>Plan for the Session</vt:lpstr>
      <vt:lpstr>From Ontario’s Education Act:</vt:lpstr>
      <vt:lpstr>Goals</vt:lpstr>
      <vt:lpstr>Let’s ask the big questions!</vt:lpstr>
      <vt:lpstr>Outstanding research</vt:lpstr>
      <vt:lpstr>Outstanding research</vt:lpstr>
      <vt:lpstr>PowerPoint Presentation</vt:lpstr>
      <vt:lpstr>How will we answer our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the Big Questions in Early Years Education Research:   What do we want to know?  How will we find out?</dc:title>
  <dc:creator>Susan Elgie</dc:creator>
  <cp:lastModifiedBy>Terry Spencer</cp:lastModifiedBy>
  <cp:revision>23</cp:revision>
  <dcterms:created xsi:type="dcterms:W3CDTF">2015-04-23T15:31:48Z</dcterms:created>
  <dcterms:modified xsi:type="dcterms:W3CDTF">2015-04-30T19:44:06Z</dcterms:modified>
</cp:coreProperties>
</file>